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7512AE1-49F8-4F61-B71F-D47E262BBDA5}" v="5" dt="2024-12-15T18:33:47.869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75" d="100"/>
          <a:sy n="75" d="100"/>
        </p:scale>
        <p:origin x="2242" y="96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Henning Luetkemeier" userId="3d3c2662-f269-47eb-98d6-2a650ef57765" providerId="ADAL" clId="{87512AE1-49F8-4F61-B71F-D47E262BBDA5}"/>
    <pc:docChg chg="undo custSel addSld modSld">
      <pc:chgData name="Henning Luetkemeier" userId="3d3c2662-f269-47eb-98d6-2a650ef57765" providerId="ADAL" clId="{87512AE1-49F8-4F61-B71F-D47E262BBDA5}" dt="2024-12-15T18:34:07.349" v="362" actId="14100"/>
      <pc:docMkLst>
        <pc:docMk/>
      </pc:docMkLst>
      <pc:sldChg chg="addSp delSp modSp new mod">
        <pc:chgData name="Henning Luetkemeier" userId="3d3c2662-f269-47eb-98d6-2a650ef57765" providerId="ADAL" clId="{87512AE1-49F8-4F61-B71F-D47E262BBDA5}" dt="2024-12-15T18:34:07.349" v="362" actId="14100"/>
        <pc:sldMkLst>
          <pc:docMk/>
          <pc:sldMk cId="1037785536" sldId="256"/>
        </pc:sldMkLst>
        <pc:spChg chg="mod">
          <ac:chgData name="Henning Luetkemeier" userId="3d3c2662-f269-47eb-98d6-2a650ef57765" providerId="ADAL" clId="{87512AE1-49F8-4F61-B71F-D47E262BBDA5}" dt="2024-12-15T18:34:07.349" v="362" actId="14100"/>
          <ac:spMkLst>
            <pc:docMk/>
            <pc:sldMk cId="1037785536" sldId="256"/>
            <ac:spMk id="2" creationId="{433FCA4D-6152-5BE8-7E6B-F1400BAEA0A4}"/>
          </ac:spMkLst>
        </pc:spChg>
        <pc:spChg chg="mod">
          <ac:chgData name="Henning Luetkemeier" userId="3d3c2662-f269-47eb-98d6-2a650ef57765" providerId="ADAL" clId="{87512AE1-49F8-4F61-B71F-D47E262BBDA5}" dt="2024-12-15T18:32:05.593" v="328" actId="1076"/>
          <ac:spMkLst>
            <pc:docMk/>
            <pc:sldMk cId="1037785536" sldId="256"/>
            <ac:spMk id="3" creationId="{DD7D3742-C3BD-B2C4-8854-11703D9A7621}"/>
          </ac:spMkLst>
        </pc:spChg>
        <pc:spChg chg="add mod">
          <ac:chgData name="Henning Luetkemeier" userId="3d3c2662-f269-47eb-98d6-2a650ef57765" providerId="ADAL" clId="{87512AE1-49F8-4F61-B71F-D47E262BBDA5}" dt="2024-12-15T18:30:26.917" v="310" actId="14100"/>
          <ac:spMkLst>
            <pc:docMk/>
            <pc:sldMk cId="1037785536" sldId="256"/>
            <ac:spMk id="4" creationId="{63AC54CA-AB17-EF24-9980-B8D8D742258E}"/>
          </ac:spMkLst>
        </pc:spChg>
        <pc:spChg chg="mod">
          <ac:chgData name="Henning Luetkemeier" userId="3d3c2662-f269-47eb-98d6-2a650ef57765" providerId="ADAL" clId="{87512AE1-49F8-4F61-B71F-D47E262BBDA5}" dt="2024-12-15T18:33:33.013" v="342" actId="1076"/>
          <ac:spMkLst>
            <pc:docMk/>
            <pc:sldMk cId="1037785536" sldId="256"/>
            <ac:spMk id="7" creationId="{2C0F9D0D-2ADB-DCC7-FA35-3486C35CE3A3}"/>
          </ac:spMkLst>
        </pc:spChg>
        <pc:spChg chg="add mod">
          <ac:chgData name="Henning Luetkemeier" userId="3d3c2662-f269-47eb-98d6-2a650ef57765" providerId="ADAL" clId="{87512AE1-49F8-4F61-B71F-D47E262BBDA5}" dt="2024-12-15T18:33:42.193" v="345" actId="1076"/>
          <ac:spMkLst>
            <pc:docMk/>
            <pc:sldMk cId="1037785536" sldId="256"/>
            <ac:spMk id="8" creationId="{066C435C-702E-8120-9961-F1CFCCE38208}"/>
          </ac:spMkLst>
        </pc:spChg>
        <pc:spChg chg="add mod">
          <ac:chgData name="Henning Luetkemeier" userId="3d3c2662-f269-47eb-98d6-2a650ef57765" providerId="ADAL" clId="{87512AE1-49F8-4F61-B71F-D47E262BBDA5}" dt="2024-12-15T18:30:21.996" v="309" actId="14100"/>
          <ac:spMkLst>
            <pc:docMk/>
            <pc:sldMk cId="1037785536" sldId="256"/>
            <ac:spMk id="9" creationId="{1FB54C39-579A-5070-5F39-AE1D7AA22806}"/>
          </ac:spMkLst>
        </pc:spChg>
        <pc:spChg chg="add mod">
          <ac:chgData name="Henning Luetkemeier" userId="3d3c2662-f269-47eb-98d6-2a650ef57765" providerId="ADAL" clId="{87512AE1-49F8-4F61-B71F-D47E262BBDA5}" dt="2024-12-15T18:33:24.373" v="341" actId="1076"/>
          <ac:spMkLst>
            <pc:docMk/>
            <pc:sldMk cId="1037785536" sldId="256"/>
            <ac:spMk id="10" creationId="{92F72B93-B31C-948E-9562-397327D2F20A}"/>
          </ac:spMkLst>
        </pc:spChg>
        <pc:cxnChg chg="del mod">
          <ac:chgData name="Henning Luetkemeier" userId="3d3c2662-f269-47eb-98d6-2a650ef57765" providerId="ADAL" clId="{87512AE1-49F8-4F61-B71F-D47E262BBDA5}" dt="2024-12-15T18:31:21.324" v="317" actId="478"/>
          <ac:cxnSpMkLst>
            <pc:docMk/>
            <pc:sldMk cId="1037785536" sldId="256"/>
            <ac:cxnSpMk id="15" creationId="{98A49052-7FD8-2A6B-6579-A66264D5BC12}"/>
          </ac:cxnSpMkLst>
        </pc:cxnChg>
        <pc:cxnChg chg="add mod">
          <ac:chgData name="Henning Luetkemeier" userId="3d3c2662-f269-47eb-98d6-2a650ef57765" providerId="ADAL" clId="{87512AE1-49F8-4F61-B71F-D47E262BBDA5}" dt="2024-12-15T18:32:43.813" v="334" actId="14100"/>
          <ac:cxnSpMkLst>
            <pc:docMk/>
            <pc:sldMk cId="1037785536" sldId="256"/>
            <ac:cxnSpMk id="19" creationId="{F3E6C4BD-64CC-ABC9-C5DE-6D1BFE3790EA}"/>
          </ac:cxnSpMkLst>
        </pc:cxnChg>
        <pc:cxnChg chg="add mod">
          <ac:chgData name="Henning Luetkemeier" userId="3d3c2662-f269-47eb-98d6-2a650ef57765" providerId="ADAL" clId="{87512AE1-49F8-4F61-B71F-D47E262BBDA5}" dt="2024-12-15T18:33:46.273" v="346" actId="14100"/>
          <ac:cxnSpMkLst>
            <pc:docMk/>
            <pc:sldMk cId="1037785536" sldId="256"/>
            <ac:cxnSpMk id="22" creationId="{60F1CB99-0904-6BC1-A188-30E50CC12CA8}"/>
          </ac:cxnSpMkLst>
        </pc:cxnChg>
        <pc:cxnChg chg="add del mod">
          <ac:chgData name="Henning Luetkemeier" userId="3d3c2662-f269-47eb-98d6-2a650ef57765" providerId="ADAL" clId="{87512AE1-49F8-4F61-B71F-D47E262BBDA5}" dt="2024-12-15T18:32:11.319" v="329" actId="478"/>
          <ac:cxnSpMkLst>
            <pc:docMk/>
            <pc:sldMk cId="1037785536" sldId="256"/>
            <ac:cxnSpMk id="27" creationId="{652C3DE9-9B57-1410-B8C3-C25A656291CB}"/>
          </ac:cxnSpMkLst>
        </pc:cxnChg>
        <pc:cxnChg chg="add mod">
          <ac:chgData name="Henning Luetkemeier" userId="3d3c2662-f269-47eb-98d6-2a650ef57765" providerId="ADAL" clId="{87512AE1-49F8-4F61-B71F-D47E262BBDA5}" dt="2024-12-15T18:32:03.672" v="327" actId="14100"/>
          <ac:cxnSpMkLst>
            <pc:docMk/>
            <pc:sldMk cId="1037785536" sldId="256"/>
            <ac:cxnSpMk id="28" creationId="{61B895C8-9C12-B998-D60F-BB96F558F336}"/>
          </ac:cxnSpMkLst>
        </pc:cxnChg>
        <pc:cxnChg chg="add mod">
          <ac:chgData name="Henning Luetkemeier" userId="3d3c2662-f269-47eb-98d6-2a650ef57765" providerId="ADAL" clId="{87512AE1-49F8-4F61-B71F-D47E262BBDA5}" dt="2024-12-15T18:32:19.910" v="331" actId="14100"/>
          <ac:cxnSpMkLst>
            <pc:docMk/>
            <pc:sldMk cId="1037785536" sldId="256"/>
            <ac:cxnSpMk id="31" creationId="{864EA86D-5791-F511-969A-39B8DD6ECEBD}"/>
          </ac:cxnSpMkLst>
        </pc:cxnChg>
        <pc:cxnChg chg="add mod">
          <ac:chgData name="Henning Luetkemeier" userId="3d3c2662-f269-47eb-98d6-2a650ef57765" providerId="ADAL" clId="{87512AE1-49F8-4F61-B71F-D47E262BBDA5}" dt="2024-12-15T18:32:52.520" v="336" actId="14100"/>
          <ac:cxnSpMkLst>
            <pc:docMk/>
            <pc:sldMk cId="1037785536" sldId="256"/>
            <ac:cxnSpMk id="37" creationId="{793FC916-926E-D103-4AFA-8CACD3CC9623}"/>
          </ac:cxnSpMkLst>
        </pc:cxnChg>
        <pc:cxnChg chg="add mod">
          <ac:chgData name="Henning Luetkemeier" userId="3d3c2662-f269-47eb-98d6-2a650ef57765" providerId="ADAL" clId="{87512AE1-49F8-4F61-B71F-D47E262BBDA5}" dt="2024-12-15T18:33:01.497" v="339" actId="14100"/>
          <ac:cxnSpMkLst>
            <pc:docMk/>
            <pc:sldMk cId="1037785536" sldId="256"/>
            <ac:cxnSpMk id="39" creationId="{148B4930-3C35-A812-FCF1-9F4A1FF4D8DE}"/>
          </ac:cxnSpMkLst>
        </pc:cxnChg>
        <pc:cxnChg chg="add mod">
          <ac:chgData name="Henning Luetkemeier" userId="3d3c2662-f269-47eb-98d6-2a650ef57765" providerId="ADAL" clId="{87512AE1-49F8-4F61-B71F-D47E262BBDA5}" dt="2024-12-15T18:33:24.373" v="341" actId="1076"/>
          <ac:cxnSpMkLst>
            <pc:docMk/>
            <pc:sldMk cId="1037785536" sldId="256"/>
            <ac:cxnSpMk id="41" creationId="{B809EEDC-FCA9-B67F-7D15-1E86195EFAEA}"/>
          </ac:cxnSpMkLst>
        </pc:cxnChg>
        <pc:cxnChg chg="add mod">
          <ac:chgData name="Henning Luetkemeier" userId="3d3c2662-f269-47eb-98d6-2a650ef57765" providerId="ADAL" clId="{87512AE1-49F8-4F61-B71F-D47E262BBDA5}" dt="2024-12-15T18:33:52.258" v="349" actId="14100"/>
          <ac:cxnSpMkLst>
            <pc:docMk/>
            <pc:sldMk cId="1037785536" sldId="256"/>
            <ac:cxnSpMk id="46" creationId="{BC631630-2909-1A08-5923-6B06A6C1D34A}"/>
          </ac:cxnSpMkLst>
        </pc:cxnChg>
      </pc:sldChg>
      <pc:sldMasterChg chg="addSldLayout">
        <pc:chgData name="Henning Luetkemeier" userId="3d3c2662-f269-47eb-98d6-2a650ef57765" providerId="ADAL" clId="{87512AE1-49F8-4F61-B71F-D47E262BBDA5}" dt="2024-07-19T14:01:40.087" v="0" actId="680"/>
        <pc:sldMasterMkLst>
          <pc:docMk/>
          <pc:sldMasterMk cId="2218476708" sldId="2147483648"/>
        </pc:sldMasterMkLst>
        <pc:sldLayoutChg chg="add">
          <pc:chgData name="Henning Luetkemeier" userId="3d3c2662-f269-47eb-98d6-2a650ef57765" providerId="ADAL" clId="{87512AE1-49F8-4F61-B71F-D47E262BBDA5}" dt="2024-07-19T14:01:40.087" v="0" actId="680"/>
          <pc:sldLayoutMkLst>
            <pc:docMk/>
            <pc:sldMasterMk cId="2218476708" sldId="2147483648"/>
            <pc:sldLayoutMk cId="1032126430" sldId="2147483649"/>
          </pc:sldLayoutMkLst>
        </pc:sldLayoutChg>
      </pc:sldMasterChg>
    </pc:docChg>
  </pc:docChgLst>
</pc:chgInfo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92386081-F9DC-5434-08B3-6271989B182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44CD6BC2-6A83-4F83-883F-787BC3B4DF8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10321264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2184767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33FCA4D-6152-5BE8-7E6B-F1400BAEA0A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12917" y="402609"/>
            <a:ext cx="6180921" cy="473336"/>
          </a:xfrm>
        </p:spPr>
        <p:txBody>
          <a:bodyPr/>
          <a:lstStyle/>
          <a:p>
            <a:r>
              <a:rPr lang="de-DE" sz="2400" dirty="0"/>
              <a:t>Funktionaler Systementwurf UR3-Etch-A-Sketch Ansteuerung</a:t>
            </a:r>
          </a:p>
        </p:txBody>
      </p:sp>
      <p:sp>
        <p:nvSpPr>
          <p:cNvPr id="7" name="Rechteck 6">
            <a:extLst>
              <a:ext uri="{FF2B5EF4-FFF2-40B4-BE49-F238E27FC236}">
                <a16:creationId xmlns:a16="http://schemas.microsoft.com/office/drawing/2014/main" id="{2C0F9D0D-2ADB-DCC7-FA35-3486C35CE3A3}"/>
              </a:ext>
            </a:extLst>
          </p:cNvPr>
          <p:cNvSpPr/>
          <p:nvPr/>
        </p:nvSpPr>
        <p:spPr>
          <a:xfrm>
            <a:off x="6892475" y="1782440"/>
            <a:ext cx="1113716" cy="931460"/>
          </a:xfrm>
          <a:prstGeom prst="rect">
            <a:avLst/>
          </a:prstGeom>
        </p:spPr>
        <p:style>
          <a:lnRef idx="2">
            <a:schemeClr val="accent4">
              <a:shade val="15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UR3-Roboter</a:t>
            </a:r>
          </a:p>
        </p:txBody>
      </p:sp>
      <p:sp>
        <p:nvSpPr>
          <p:cNvPr id="8" name="Rechteck 7">
            <a:extLst>
              <a:ext uri="{FF2B5EF4-FFF2-40B4-BE49-F238E27FC236}">
                <a16:creationId xmlns:a16="http://schemas.microsoft.com/office/drawing/2014/main" id="{066C435C-702E-8120-9961-F1CFCCE38208}"/>
              </a:ext>
            </a:extLst>
          </p:cNvPr>
          <p:cNvSpPr/>
          <p:nvPr/>
        </p:nvSpPr>
        <p:spPr>
          <a:xfrm>
            <a:off x="8791310" y="1659703"/>
            <a:ext cx="1337481" cy="114982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dirty="0"/>
              <a:t>Zeichnungs- Blatt</a:t>
            </a:r>
          </a:p>
        </p:txBody>
      </p:sp>
      <p:sp>
        <p:nvSpPr>
          <p:cNvPr id="9" name="Rechteck 8">
            <a:extLst>
              <a:ext uri="{FF2B5EF4-FFF2-40B4-BE49-F238E27FC236}">
                <a16:creationId xmlns:a16="http://schemas.microsoft.com/office/drawing/2014/main" id="{1FB54C39-579A-5070-5F39-AE1D7AA22806}"/>
              </a:ext>
            </a:extLst>
          </p:cNvPr>
          <p:cNvSpPr/>
          <p:nvPr/>
        </p:nvSpPr>
        <p:spPr>
          <a:xfrm>
            <a:off x="2733168" y="4528659"/>
            <a:ext cx="1482811" cy="1054206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Bedienpult UR3</a:t>
            </a:r>
          </a:p>
        </p:txBody>
      </p:sp>
      <p:sp>
        <p:nvSpPr>
          <p:cNvPr id="10" name="Rechteck 9">
            <a:extLst>
              <a:ext uri="{FF2B5EF4-FFF2-40B4-BE49-F238E27FC236}">
                <a16:creationId xmlns:a16="http://schemas.microsoft.com/office/drawing/2014/main" id="{92F72B93-B31C-948E-9562-397327D2F20A}"/>
              </a:ext>
            </a:extLst>
          </p:cNvPr>
          <p:cNvSpPr/>
          <p:nvPr/>
        </p:nvSpPr>
        <p:spPr>
          <a:xfrm>
            <a:off x="4343115" y="4528159"/>
            <a:ext cx="2351353" cy="1054705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Bedienung Drehpotentiometer X/Y Richtung</a:t>
            </a:r>
          </a:p>
        </p:txBody>
      </p:sp>
      <p:cxnSp>
        <p:nvCxnSpPr>
          <p:cNvPr id="41" name="Gerade Verbindung mit Pfeil 40">
            <a:extLst>
              <a:ext uri="{FF2B5EF4-FFF2-40B4-BE49-F238E27FC236}">
                <a16:creationId xmlns:a16="http://schemas.microsoft.com/office/drawing/2014/main" id="{B809EEDC-FCA9-B67F-7D15-1E86195EFAEA}"/>
              </a:ext>
            </a:extLst>
          </p:cNvPr>
          <p:cNvCxnSpPr>
            <a:cxnSpLocks/>
            <a:stCxn id="10" idx="0"/>
            <a:endCxn id="3" idx="2"/>
          </p:cNvCxnSpPr>
          <p:nvPr/>
        </p:nvCxnSpPr>
        <p:spPr>
          <a:xfrm flipH="1" flipV="1">
            <a:off x="5500594" y="2702052"/>
            <a:ext cx="18198" cy="1826107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" name="Rechteck 2">
            <a:extLst>
              <a:ext uri="{FF2B5EF4-FFF2-40B4-BE49-F238E27FC236}">
                <a16:creationId xmlns:a16="http://schemas.microsoft.com/office/drawing/2014/main" id="{DD7D3742-C3BD-B2C4-8854-11703D9A7621}"/>
              </a:ext>
            </a:extLst>
          </p:cNvPr>
          <p:cNvSpPr/>
          <p:nvPr/>
        </p:nvSpPr>
        <p:spPr>
          <a:xfrm>
            <a:off x="4759188" y="1767180"/>
            <a:ext cx="1482812" cy="934872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Schaltkasten</a:t>
            </a:r>
          </a:p>
        </p:txBody>
      </p:sp>
      <p:sp>
        <p:nvSpPr>
          <p:cNvPr id="4" name="Rechteck 3">
            <a:extLst>
              <a:ext uri="{FF2B5EF4-FFF2-40B4-BE49-F238E27FC236}">
                <a16:creationId xmlns:a16="http://schemas.microsoft.com/office/drawing/2014/main" id="{63AC54CA-AB17-EF24-9980-B8D8D742258E}"/>
              </a:ext>
            </a:extLst>
          </p:cNvPr>
          <p:cNvSpPr/>
          <p:nvPr/>
        </p:nvSpPr>
        <p:spPr>
          <a:xfrm>
            <a:off x="6785211" y="4528159"/>
            <a:ext cx="1337480" cy="1054661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dirty="0"/>
              <a:t>Start-Knopf</a:t>
            </a:r>
          </a:p>
        </p:txBody>
      </p:sp>
      <p:cxnSp>
        <p:nvCxnSpPr>
          <p:cNvPr id="19" name="Gerader Verbinder 18">
            <a:extLst>
              <a:ext uri="{FF2B5EF4-FFF2-40B4-BE49-F238E27FC236}">
                <a16:creationId xmlns:a16="http://schemas.microsoft.com/office/drawing/2014/main" id="{F3E6C4BD-64CC-ABC9-C5DE-6D1BFE3790EA}"/>
              </a:ext>
            </a:extLst>
          </p:cNvPr>
          <p:cNvCxnSpPr>
            <a:cxnSpLocks/>
            <a:stCxn id="4" idx="0"/>
          </p:cNvCxnSpPr>
          <p:nvPr/>
        </p:nvCxnSpPr>
        <p:spPr>
          <a:xfrm flipV="1">
            <a:off x="7453951" y="3302831"/>
            <a:ext cx="0" cy="122532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Gerade Verbindung mit Pfeil 21">
            <a:extLst>
              <a:ext uri="{FF2B5EF4-FFF2-40B4-BE49-F238E27FC236}">
                <a16:creationId xmlns:a16="http://schemas.microsoft.com/office/drawing/2014/main" id="{60F1CB99-0904-6BC1-A188-30E50CC12CA8}"/>
              </a:ext>
            </a:extLst>
          </p:cNvPr>
          <p:cNvCxnSpPr>
            <a:cxnSpLocks/>
            <a:endCxn id="8" idx="1"/>
          </p:cNvCxnSpPr>
          <p:nvPr/>
        </p:nvCxnSpPr>
        <p:spPr>
          <a:xfrm>
            <a:off x="8006191" y="2234616"/>
            <a:ext cx="785119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Gerade Verbindung mit Pfeil 27">
            <a:extLst>
              <a:ext uri="{FF2B5EF4-FFF2-40B4-BE49-F238E27FC236}">
                <a16:creationId xmlns:a16="http://schemas.microsoft.com/office/drawing/2014/main" id="{61B895C8-9C12-B998-D60F-BB96F558F336}"/>
              </a:ext>
            </a:extLst>
          </p:cNvPr>
          <p:cNvCxnSpPr>
            <a:cxnSpLocks/>
          </p:cNvCxnSpPr>
          <p:nvPr/>
        </p:nvCxnSpPr>
        <p:spPr>
          <a:xfrm>
            <a:off x="3474572" y="2239076"/>
            <a:ext cx="1284616" cy="0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Gerader Verbinder 30">
            <a:extLst>
              <a:ext uri="{FF2B5EF4-FFF2-40B4-BE49-F238E27FC236}">
                <a16:creationId xmlns:a16="http://schemas.microsoft.com/office/drawing/2014/main" id="{864EA86D-5791-F511-969A-39B8DD6ECEBD}"/>
              </a:ext>
            </a:extLst>
          </p:cNvPr>
          <p:cNvCxnSpPr>
            <a:cxnSpLocks/>
            <a:endCxn id="9" idx="0"/>
          </p:cNvCxnSpPr>
          <p:nvPr/>
        </p:nvCxnSpPr>
        <p:spPr>
          <a:xfrm>
            <a:off x="3474572" y="2234616"/>
            <a:ext cx="2" cy="229404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7" name="Gerader Verbinder 36">
            <a:extLst>
              <a:ext uri="{FF2B5EF4-FFF2-40B4-BE49-F238E27FC236}">
                <a16:creationId xmlns:a16="http://schemas.microsoft.com/office/drawing/2014/main" id="{793FC916-926E-D103-4AFA-8CACD3CC9623}"/>
              </a:ext>
            </a:extLst>
          </p:cNvPr>
          <p:cNvCxnSpPr>
            <a:cxnSpLocks/>
          </p:cNvCxnSpPr>
          <p:nvPr/>
        </p:nvCxnSpPr>
        <p:spPr>
          <a:xfrm flipH="1">
            <a:off x="6096000" y="3302831"/>
            <a:ext cx="1357347" cy="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Gerade Verbindung mit Pfeil 38">
            <a:extLst>
              <a:ext uri="{FF2B5EF4-FFF2-40B4-BE49-F238E27FC236}">
                <a16:creationId xmlns:a16="http://schemas.microsoft.com/office/drawing/2014/main" id="{148B4930-3C35-A812-FCF1-9F4A1FF4D8DE}"/>
              </a:ext>
            </a:extLst>
          </p:cNvPr>
          <p:cNvCxnSpPr>
            <a:cxnSpLocks/>
          </p:cNvCxnSpPr>
          <p:nvPr/>
        </p:nvCxnSpPr>
        <p:spPr>
          <a:xfrm flipV="1">
            <a:off x="6107355" y="2702052"/>
            <a:ext cx="0" cy="600778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6" name="Gerade Verbindung mit Pfeil 45">
            <a:extLst>
              <a:ext uri="{FF2B5EF4-FFF2-40B4-BE49-F238E27FC236}">
                <a16:creationId xmlns:a16="http://schemas.microsoft.com/office/drawing/2014/main" id="{BC631630-2909-1A08-5923-6B06A6C1D34A}"/>
              </a:ext>
            </a:extLst>
          </p:cNvPr>
          <p:cNvCxnSpPr>
            <a:cxnSpLocks/>
            <a:stCxn id="3" idx="3"/>
          </p:cNvCxnSpPr>
          <p:nvPr/>
        </p:nvCxnSpPr>
        <p:spPr>
          <a:xfrm flipV="1">
            <a:off x="6242000" y="2234615"/>
            <a:ext cx="695110" cy="1"/>
          </a:xfrm>
          <a:prstGeom prst="straightConnector1">
            <a:avLst/>
          </a:prstGeom>
          <a:ln>
            <a:tailEnd type="triangle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377855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17</Words>
  <Application>Microsoft Office PowerPoint</Application>
  <PresentationFormat>Breitbild</PresentationFormat>
  <Paragraphs>7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1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3" baseType="lpstr">
      <vt:lpstr>Arial</vt:lpstr>
      <vt:lpstr>Office</vt:lpstr>
      <vt:lpstr>Funktionaler Systementwurf UR3-Etch-A-Sketch Ansteuerung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Henning Luetkemeier</dc:creator>
  <cp:lastModifiedBy>Henning Luetkemeier</cp:lastModifiedBy>
  <cp:revision>2</cp:revision>
  <dcterms:created xsi:type="dcterms:W3CDTF">2024-07-19T14:01:38Z</dcterms:created>
  <dcterms:modified xsi:type="dcterms:W3CDTF">2024-12-15T18:34:11Z</dcterms:modified>
</cp:coreProperties>
</file>

<file path=docProps/thumbnail.jpeg>
</file>