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512AE1-49F8-4F61-B71F-D47E262BBDA5}" v="5" dt="2024-12-15T18:33:47.8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2242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ning Luetkemeier" userId="3d3c2662-f269-47eb-98d6-2a650ef57765" providerId="ADAL" clId="{87512AE1-49F8-4F61-B71F-D47E262BBDA5}"/>
    <pc:docChg chg="undo custSel addSld modSld">
      <pc:chgData name="Henning Luetkemeier" userId="3d3c2662-f269-47eb-98d6-2a650ef57765" providerId="ADAL" clId="{87512AE1-49F8-4F61-B71F-D47E262BBDA5}" dt="2024-12-15T18:34:07.349" v="362" actId="14100"/>
      <pc:docMkLst>
        <pc:docMk/>
      </pc:docMkLst>
      <pc:sldChg chg="addSp delSp modSp new mod">
        <pc:chgData name="Henning Luetkemeier" userId="3d3c2662-f269-47eb-98d6-2a650ef57765" providerId="ADAL" clId="{87512AE1-49F8-4F61-B71F-D47E262BBDA5}" dt="2024-12-15T18:34:07.349" v="362" actId="14100"/>
        <pc:sldMkLst>
          <pc:docMk/>
          <pc:sldMk cId="1037785536" sldId="256"/>
        </pc:sldMkLst>
        <pc:spChg chg="mod">
          <ac:chgData name="Henning Luetkemeier" userId="3d3c2662-f269-47eb-98d6-2a650ef57765" providerId="ADAL" clId="{87512AE1-49F8-4F61-B71F-D47E262BBDA5}" dt="2024-12-15T18:34:07.349" v="362" actId="14100"/>
          <ac:spMkLst>
            <pc:docMk/>
            <pc:sldMk cId="1037785536" sldId="256"/>
            <ac:spMk id="2" creationId="{433FCA4D-6152-5BE8-7E6B-F1400BAEA0A4}"/>
          </ac:spMkLst>
        </pc:spChg>
        <pc:spChg chg="mod">
          <ac:chgData name="Henning Luetkemeier" userId="3d3c2662-f269-47eb-98d6-2a650ef57765" providerId="ADAL" clId="{87512AE1-49F8-4F61-B71F-D47E262BBDA5}" dt="2024-12-15T18:32:05.593" v="328" actId="1076"/>
          <ac:spMkLst>
            <pc:docMk/>
            <pc:sldMk cId="1037785536" sldId="256"/>
            <ac:spMk id="3" creationId="{DD7D3742-C3BD-B2C4-8854-11703D9A7621}"/>
          </ac:spMkLst>
        </pc:spChg>
        <pc:spChg chg="add mod">
          <ac:chgData name="Henning Luetkemeier" userId="3d3c2662-f269-47eb-98d6-2a650ef57765" providerId="ADAL" clId="{87512AE1-49F8-4F61-B71F-D47E262BBDA5}" dt="2024-12-15T18:30:26.917" v="310" actId="14100"/>
          <ac:spMkLst>
            <pc:docMk/>
            <pc:sldMk cId="1037785536" sldId="256"/>
            <ac:spMk id="4" creationId="{63AC54CA-AB17-EF24-9980-B8D8D742258E}"/>
          </ac:spMkLst>
        </pc:spChg>
        <pc:spChg chg="mod">
          <ac:chgData name="Henning Luetkemeier" userId="3d3c2662-f269-47eb-98d6-2a650ef57765" providerId="ADAL" clId="{87512AE1-49F8-4F61-B71F-D47E262BBDA5}" dt="2024-12-15T18:33:33.013" v="342" actId="1076"/>
          <ac:spMkLst>
            <pc:docMk/>
            <pc:sldMk cId="1037785536" sldId="256"/>
            <ac:spMk id="7" creationId="{2C0F9D0D-2ADB-DCC7-FA35-3486C35CE3A3}"/>
          </ac:spMkLst>
        </pc:spChg>
        <pc:spChg chg="add mod">
          <ac:chgData name="Henning Luetkemeier" userId="3d3c2662-f269-47eb-98d6-2a650ef57765" providerId="ADAL" clId="{87512AE1-49F8-4F61-B71F-D47E262BBDA5}" dt="2024-12-15T18:33:42.193" v="345" actId="1076"/>
          <ac:spMkLst>
            <pc:docMk/>
            <pc:sldMk cId="1037785536" sldId="256"/>
            <ac:spMk id="8" creationId="{066C435C-702E-8120-9961-F1CFCCE38208}"/>
          </ac:spMkLst>
        </pc:spChg>
        <pc:spChg chg="add mod">
          <ac:chgData name="Henning Luetkemeier" userId="3d3c2662-f269-47eb-98d6-2a650ef57765" providerId="ADAL" clId="{87512AE1-49F8-4F61-B71F-D47E262BBDA5}" dt="2024-12-15T18:30:21.996" v="309" actId="14100"/>
          <ac:spMkLst>
            <pc:docMk/>
            <pc:sldMk cId="1037785536" sldId="256"/>
            <ac:spMk id="9" creationId="{1FB54C39-579A-5070-5F39-AE1D7AA22806}"/>
          </ac:spMkLst>
        </pc:spChg>
        <pc:spChg chg="add mod">
          <ac:chgData name="Henning Luetkemeier" userId="3d3c2662-f269-47eb-98d6-2a650ef57765" providerId="ADAL" clId="{87512AE1-49F8-4F61-B71F-D47E262BBDA5}" dt="2024-12-15T18:33:24.373" v="341" actId="1076"/>
          <ac:spMkLst>
            <pc:docMk/>
            <pc:sldMk cId="1037785536" sldId="256"/>
            <ac:spMk id="10" creationId="{92F72B93-B31C-948E-9562-397327D2F20A}"/>
          </ac:spMkLst>
        </pc:spChg>
        <pc:cxnChg chg="del mod">
          <ac:chgData name="Henning Luetkemeier" userId="3d3c2662-f269-47eb-98d6-2a650ef57765" providerId="ADAL" clId="{87512AE1-49F8-4F61-B71F-D47E262BBDA5}" dt="2024-12-15T18:31:21.324" v="317" actId="478"/>
          <ac:cxnSpMkLst>
            <pc:docMk/>
            <pc:sldMk cId="1037785536" sldId="256"/>
            <ac:cxnSpMk id="15" creationId="{98A49052-7FD8-2A6B-6579-A66264D5BC12}"/>
          </ac:cxnSpMkLst>
        </pc:cxnChg>
        <pc:cxnChg chg="add mod">
          <ac:chgData name="Henning Luetkemeier" userId="3d3c2662-f269-47eb-98d6-2a650ef57765" providerId="ADAL" clId="{87512AE1-49F8-4F61-B71F-D47E262BBDA5}" dt="2024-12-15T18:32:43.813" v="334" actId="14100"/>
          <ac:cxnSpMkLst>
            <pc:docMk/>
            <pc:sldMk cId="1037785536" sldId="256"/>
            <ac:cxnSpMk id="19" creationId="{F3E6C4BD-64CC-ABC9-C5DE-6D1BFE3790EA}"/>
          </ac:cxnSpMkLst>
        </pc:cxnChg>
        <pc:cxnChg chg="add mod">
          <ac:chgData name="Henning Luetkemeier" userId="3d3c2662-f269-47eb-98d6-2a650ef57765" providerId="ADAL" clId="{87512AE1-49F8-4F61-B71F-D47E262BBDA5}" dt="2024-12-15T18:33:46.273" v="346" actId="14100"/>
          <ac:cxnSpMkLst>
            <pc:docMk/>
            <pc:sldMk cId="1037785536" sldId="256"/>
            <ac:cxnSpMk id="22" creationId="{60F1CB99-0904-6BC1-A188-30E50CC12CA8}"/>
          </ac:cxnSpMkLst>
        </pc:cxnChg>
        <pc:cxnChg chg="add del mod">
          <ac:chgData name="Henning Luetkemeier" userId="3d3c2662-f269-47eb-98d6-2a650ef57765" providerId="ADAL" clId="{87512AE1-49F8-4F61-B71F-D47E262BBDA5}" dt="2024-12-15T18:32:11.319" v="329" actId="478"/>
          <ac:cxnSpMkLst>
            <pc:docMk/>
            <pc:sldMk cId="1037785536" sldId="256"/>
            <ac:cxnSpMk id="27" creationId="{652C3DE9-9B57-1410-B8C3-C25A656291CB}"/>
          </ac:cxnSpMkLst>
        </pc:cxnChg>
        <pc:cxnChg chg="add mod">
          <ac:chgData name="Henning Luetkemeier" userId="3d3c2662-f269-47eb-98d6-2a650ef57765" providerId="ADAL" clId="{87512AE1-49F8-4F61-B71F-D47E262BBDA5}" dt="2024-12-15T18:32:03.672" v="327" actId="14100"/>
          <ac:cxnSpMkLst>
            <pc:docMk/>
            <pc:sldMk cId="1037785536" sldId="256"/>
            <ac:cxnSpMk id="28" creationId="{61B895C8-9C12-B998-D60F-BB96F558F336}"/>
          </ac:cxnSpMkLst>
        </pc:cxnChg>
        <pc:cxnChg chg="add mod">
          <ac:chgData name="Henning Luetkemeier" userId="3d3c2662-f269-47eb-98d6-2a650ef57765" providerId="ADAL" clId="{87512AE1-49F8-4F61-B71F-D47E262BBDA5}" dt="2024-12-15T18:32:19.910" v="331" actId="14100"/>
          <ac:cxnSpMkLst>
            <pc:docMk/>
            <pc:sldMk cId="1037785536" sldId="256"/>
            <ac:cxnSpMk id="31" creationId="{864EA86D-5791-F511-969A-39B8DD6ECEBD}"/>
          </ac:cxnSpMkLst>
        </pc:cxnChg>
        <pc:cxnChg chg="add mod">
          <ac:chgData name="Henning Luetkemeier" userId="3d3c2662-f269-47eb-98d6-2a650ef57765" providerId="ADAL" clId="{87512AE1-49F8-4F61-B71F-D47E262BBDA5}" dt="2024-12-15T18:32:52.520" v="336" actId="14100"/>
          <ac:cxnSpMkLst>
            <pc:docMk/>
            <pc:sldMk cId="1037785536" sldId="256"/>
            <ac:cxnSpMk id="37" creationId="{793FC916-926E-D103-4AFA-8CACD3CC9623}"/>
          </ac:cxnSpMkLst>
        </pc:cxnChg>
        <pc:cxnChg chg="add mod">
          <ac:chgData name="Henning Luetkemeier" userId="3d3c2662-f269-47eb-98d6-2a650ef57765" providerId="ADAL" clId="{87512AE1-49F8-4F61-B71F-D47E262BBDA5}" dt="2024-12-15T18:33:01.497" v="339" actId="14100"/>
          <ac:cxnSpMkLst>
            <pc:docMk/>
            <pc:sldMk cId="1037785536" sldId="256"/>
            <ac:cxnSpMk id="39" creationId="{148B4930-3C35-A812-FCF1-9F4A1FF4D8DE}"/>
          </ac:cxnSpMkLst>
        </pc:cxnChg>
        <pc:cxnChg chg="add mod">
          <ac:chgData name="Henning Luetkemeier" userId="3d3c2662-f269-47eb-98d6-2a650ef57765" providerId="ADAL" clId="{87512AE1-49F8-4F61-B71F-D47E262BBDA5}" dt="2024-12-15T18:33:24.373" v="341" actId="1076"/>
          <ac:cxnSpMkLst>
            <pc:docMk/>
            <pc:sldMk cId="1037785536" sldId="256"/>
            <ac:cxnSpMk id="41" creationId="{B809EEDC-FCA9-B67F-7D15-1E86195EFAEA}"/>
          </ac:cxnSpMkLst>
        </pc:cxnChg>
        <pc:cxnChg chg="add mod">
          <ac:chgData name="Henning Luetkemeier" userId="3d3c2662-f269-47eb-98d6-2a650ef57765" providerId="ADAL" clId="{87512AE1-49F8-4F61-B71F-D47E262BBDA5}" dt="2024-12-15T18:33:52.258" v="349" actId="14100"/>
          <ac:cxnSpMkLst>
            <pc:docMk/>
            <pc:sldMk cId="1037785536" sldId="256"/>
            <ac:cxnSpMk id="46" creationId="{BC631630-2909-1A08-5923-6B06A6C1D34A}"/>
          </ac:cxnSpMkLst>
        </pc:cxnChg>
      </pc:sldChg>
      <pc:sldMasterChg chg="addSldLayout">
        <pc:chgData name="Henning Luetkemeier" userId="3d3c2662-f269-47eb-98d6-2a650ef57765" providerId="ADAL" clId="{87512AE1-49F8-4F61-B71F-D47E262BBDA5}" dt="2024-07-19T14:01:40.087" v="0" actId="680"/>
        <pc:sldMasterMkLst>
          <pc:docMk/>
          <pc:sldMasterMk cId="2218476708" sldId="2147483648"/>
        </pc:sldMasterMkLst>
        <pc:sldLayoutChg chg="add">
          <pc:chgData name="Henning Luetkemeier" userId="3d3c2662-f269-47eb-98d6-2a650ef57765" providerId="ADAL" clId="{87512AE1-49F8-4F61-B71F-D47E262BBDA5}" dt="2024-07-19T14:01:40.087" v="0" actId="680"/>
          <pc:sldLayoutMkLst>
            <pc:docMk/>
            <pc:sldMasterMk cId="2218476708" sldId="2147483648"/>
            <pc:sldLayoutMk cId="1032126430" sldId="214748364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386081-F9DC-5434-08B3-6271989B18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4CD6BC2-6A83-4F83-883F-787BC3B4DF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32126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847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3FCA4D-6152-5BE8-7E6B-F1400BAEA0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917" y="402609"/>
            <a:ext cx="6180921" cy="473336"/>
          </a:xfrm>
        </p:spPr>
        <p:txBody>
          <a:bodyPr/>
          <a:lstStyle/>
          <a:p>
            <a:r>
              <a:rPr lang="de-DE" sz="2400" dirty="0"/>
              <a:t>Funktionaler Systementwurf UR3-Etch-A-Sketch Ansteuerung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C0F9D0D-2ADB-DCC7-FA35-3486C35CE3A3}"/>
              </a:ext>
            </a:extLst>
          </p:cNvPr>
          <p:cNvSpPr/>
          <p:nvPr/>
        </p:nvSpPr>
        <p:spPr>
          <a:xfrm>
            <a:off x="6892475" y="1782440"/>
            <a:ext cx="1113716" cy="931460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UR3-Roboter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66C435C-702E-8120-9961-F1CFCCE38208}"/>
              </a:ext>
            </a:extLst>
          </p:cNvPr>
          <p:cNvSpPr/>
          <p:nvPr/>
        </p:nvSpPr>
        <p:spPr>
          <a:xfrm>
            <a:off x="8791310" y="1659703"/>
            <a:ext cx="1337481" cy="11498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Zeichnungs- Blatt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FB54C39-579A-5070-5F39-AE1D7AA22806}"/>
              </a:ext>
            </a:extLst>
          </p:cNvPr>
          <p:cNvSpPr/>
          <p:nvPr/>
        </p:nvSpPr>
        <p:spPr>
          <a:xfrm>
            <a:off x="2733168" y="4528659"/>
            <a:ext cx="1482811" cy="105420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Bedienpult UR3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2F72B93-B31C-948E-9562-397327D2F20A}"/>
              </a:ext>
            </a:extLst>
          </p:cNvPr>
          <p:cNvSpPr/>
          <p:nvPr/>
        </p:nvSpPr>
        <p:spPr>
          <a:xfrm>
            <a:off x="4343115" y="4528159"/>
            <a:ext cx="2351353" cy="10547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Bedienung Drehpotentiometer X/Y Richtung</a:t>
            </a:r>
          </a:p>
        </p:txBody>
      </p: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B809EEDC-FCA9-B67F-7D15-1E86195EFAEA}"/>
              </a:ext>
            </a:extLst>
          </p:cNvPr>
          <p:cNvCxnSpPr>
            <a:cxnSpLocks/>
            <a:stCxn id="10" idx="0"/>
            <a:endCxn id="3" idx="2"/>
          </p:cNvCxnSpPr>
          <p:nvPr/>
        </p:nvCxnSpPr>
        <p:spPr>
          <a:xfrm flipH="1" flipV="1">
            <a:off x="5500594" y="2702052"/>
            <a:ext cx="18198" cy="18261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DD7D3742-C3BD-B2C4-8854-11703D9A7621}"/>
              </a:ext>
            </a:extLst>
          </p:cNvPr>
          <p:cNvSpPr/>
          <p:nvPr/>
        </p:nvSpPr>
        <p:spPr>
          <a:xfrm>
            <a:off x="4759188" y="1767180"/>
            <a:ext cx="1482812" cy="9348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Schaltkasten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3AC54CA-AB17-EF24-9980-B8D8D742258E}"/>
              </a:ext>
            </a:extLst>
          </p:cNvPr>
          <p:cNvSpPr/>
          <p:nvPr/>
        </p:nvSpPr>
        <p:spPr>
          <a:xfrm>
            <a:off x="6785211" y="4528159"/>
            <a:ext cx="1337480" cy="105466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Start-Knopf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F3E6C4BD-64CC-ABC9-C5DE-6D1BFE3790EA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7453951" y="3302831"/>
            <a:ext cx="0" cy="1225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60F1CB99-0904-6BC1-A188-30E50CC12CA8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8006191" y="2234616"/>
            <a:ext cx="7851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61B895C8-9C12-B998-D60F-BB96F558F336}"/>
              </a:ext>
            </a:extLst>
          </p:cNvPr>
          <p:cNvCxnSpPr>
            <a:cxnSpLocks/>
          </p:cNvCxnSpPr>
          <p:nvPr/>
        </p:nvCxnSpPr>
        <p:spPr>
          <a:xfrm>
            <a:off x="3474572" y="2239076"/>
            <a:ext cx="128461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864EA86D-5791-F511-969A-39B8DD6ECEBD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3474572" y="2234616"/>
            <a:ext cx="2" cy="22940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793FC916-926E-D103-4AFA-8CACD3CC9623}"/>
              </a:ext>
            </a:extLst>
          </p:cNvPr>
          <p:cNvCxnSpPr>
            <a:cxnSpLocks/>
          </p:cNvCxnSpPr>
          <p:nvPr/>
        </p:nvCxnSpPr>
        <p:spPr>
          <a:xfrm flipH="1">
            <a:off x="6096000" y="3302831"/>
            <a:ext cx="135734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148B4930-3C35-A812-FCF1-9F4A1FF4D8DE}"/>
              </a:ext>
            </a:extLst>
          </p:cNvPr>
          <p:cNvCxnSpPr>
            <a:cxnSpLocks/>
          </p:cNvCxnSpPr>
          <p:nvPr/>
        </p:nvCxnSpPr>
        <p:spPr>
          <a:xfrm flipV="1">
            <a:off x="6107355" y="2702052"/>
            <a:ext cx="0" cy="6007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BC631630-2909-1A08-5923-6B06A6C1D34A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6242000" y="2234615"/>
            <a:ext cx="695110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785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Office</vt:lpstr>
      <vt:lpstr>Funktionaler Systementwurf UR3-Etch-A-Sketch Ansteuerung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Henning Luetkemeier</dc:creator>
  <cp:lastModifiedBy>Henning Luetkemeier</cp:lastModifiedBy>
  <cp:revision>2</cp:revision>
  <dcterms:created xsi:type="dcterms:W3CDTF">2024-07-19T14:01:38Z</dcterms:created>
  <dcterms:modified xsi:type="dcterms:W3CDTF">2024-12-15T18:34:11Z</dcterms:modified>
</cp:coreProperties>
</file>